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8"/>
  </p:normalViewPr>
  <p:slideViewPr>
    <p:cSldViewPr snapToGrid="0" snapToObjects="1">
      <p:cViewPr varScale="1">
        <p:scale>
          <a:sx n="163" d="100"/>
          <a:sy n="163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EA38-7650-3E4C-BA9F-2FB0ADCC461F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3EE1-154B-504A-9570-63EB3C59B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91" y="470363"/>
            <a:ext cx="4225925" cy="57765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634892" y="4673600"/>
            <a:ext cx="287771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大会会場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駒ケ岳グランドホテル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</a:t>
            </a:r>
            <a:r>
              <a:rPr lang="en-US" altLang="ja-JP" sz="1400" dirty="0">
                <a:latin typeface="MS Mincho" charset="-128"/>
                <a:ea typeface="MS Mincho" charset="-128"/>
                <a:cs typeface="MS Mincho" charset="-128"/>
              </a:rPr>
              <a:t>JR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田沢湖駅よりバス</a:t>
            </a:r>
            <a:r>
              <a:rPr lang="en-US" altLang="ja-JP" sz="1400" dirty="0">
                <a:latin typeface="MS Mincho" charset="-128"/>
                <a:ea typeface="MS Mincho" charset="-128"/>
                <a:cs typeface="MS Mincho" charset="-128"/>
              </a:rPr>
              <a:t>20-25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分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</a:t>
            </a:r>
            <a:r>
              <a:rPr lang="ja-JP" altLang="en-US" sz="1400" dirty="0" smtClean="0">
                <a:latin typeface="MS Mincho" charset="-128"/>
                <a:ea typeface="MS Mincho" charset="-128"/>
                <a:cs typeface="MS Mincho" charset="-128"/>
              </a:rPr>
              <a:t>上</a:t>
            </a:r>
            <a:r>
              <a:rPr lang="ja-JP" altLang="en-US" sz="1400" dirty="0" smtClean="0">
                <a:latin typeface="MS Mincho" charset="-128"/>
                <a:ea typeface="MS Mincho" charset="-128"/>
                <a:cs typeface="MS Mincho" charset="-128"/>
              </a:rPr>
              <a:t>高原温泉下車　</a:t>
            </a:r>
            <a:endParaRPr lang="en-US" altLang="ja-JP" sz="1400" dirty="0" smtClean="0">
              <a:latin typeface="MS Mincho" charset="-128"/>
              <a:ea typeface="MS Mincho" charset="-128"/>
              <a:cs typeface="MS Mincho" charset="-128"/>
            </a:endParaRPr>
          </a:p>
          <a:p>
            <a:r>
              <a:rPr lang="ja-JP" altLang="en-US" sz="1400" dirty="0">
                <a:latin typeface="MS Mincho" charset="-128"/>
                <a:ea typeface="MS Mincho" charset="-128"/>
                <a:cs typeface="MS Mincho" charset="-128"/>
              </a:rPr>
              <a:t>　</a:t>
            </a:r>
            <a:r>
              <a:rPr lang="ja-JP" altLang="ja-JP" sz="1400" dirty="0" smtClean="0">
                <a:latin typeface="MS Mincho" charset="-128"/>
                <a:ea typeface="MS Mincho" charset="-128"/>
                <a:cs typeface="MS Mincho" charset="-128"/>
              </a:rPr>
              <a:t>バス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の時刻表は大会</a:t>
            </a:r>
            <a:r>
              <a:rPr lang="en-US" altLang="ja-JP" sz="1400" dirty="0">
                <a:latin typeface="MS Mincho" charset="-128"/>
                <a:ea typeface="MS Mincho" charset="-128"/>
                <a:cs typeface="MS Mincho" charset="-128"/>
              </a:rPr>
              <a:t>HP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でご案内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します。</a:t>
            </a: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343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907" y="1647507"/>
            <a:ext cx="5036185" cy="35629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533661" y="5720862"/>
            <a:ext cx="23391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公開講演会会場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仙北市生保内小学校</a:t>
            </a:r>
          </a:p>
          <a:p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　</a:t>
            </a:r>
            <a:r>
              <a:rPr lang="en-US" altLang="ja-JP" sz="1400" dirty="0">
                <a:latin typeface="MS Mincho" charset="-128"/>
                <a:ea typeface="MS Mincho" charset="-128"/>
                <a:cs typeface="MS Mincho" charset="-128"/>
              </a:rPr>
              <a:t>JR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田沢湖駅より徒歩</a:t>
            </a:r>
            <a:r>
              <a:rPr lang="en-US" altLang="ja-JP" sz="1400" dirty="0">
                <a:latin typeface="MS Mincho" charset="-128"/>
                <a:ea typeface="MS Mincho" charset="-128"/>
                <a:cs typeface="MS Mincho" charset="-128"/>
              </a:rPr>
              <a:t>10</a:t>
            </a:r>
            <a:r>
              <a:rPr lang="ja-JP" altLang="ja-JP" sz="1400" dirty="0">
                <a:latin typeface="MS Mincho" charset="-128"/>
                <a:ea typeface="MS Mincho" charset="-128"/>
                <a:cs typeface="MS Mincho" charset="-128"/>
              </a:rPr>
              <a:t>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638615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</Words>
  <Application>Microsoft Macintosh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MS Mincho</vt:lpstr>
      <vt:lpstr>ＭＳ Ｐゴシック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2</cp:revision>
  <dcterms:created xsi:type="dcterms:W3CDTF">2017-04-11T08:20:59Z</dcterms:created>
  <dcterms:modified xsi:type="dcterms:W3CDTF">2017-04-11T08:33:19Z</dcterms:modified>
</cp:coreProperties>
</file>